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0"/>
  </p:handoutMasterIdLst>
  <p:sldIdLst>
    <p:sldId id="256" r:id="rId2"/>
    <p:sldId id="270" r:id="rId3"/>
    <p:sldId id="272" r:id="rId4"/>
    <p:sldId id="257" r:id="rId5"/>
    <p:sldId id="258" r:id="rId6"/>
    <p:sldId id="262" r:id="rId7"/>
    <p:sldId id="27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EF0A0-B42E-4E22-BEFA-73B00C87C71A}" type="datetimeFigureOut">
              <a:rPr lang="id-ID" smtClean="0"/>
              <a:t>28/10/2019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45B0-170D-433D-BBCA-8921D0CDBD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042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Perceraian dan Hukum Waris di Pengadilan Agama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4286256"/>
            <a:ext cx="6553200" cy="609600"/>
          </a:xfrm>
        </p:spPr>
        <p:txBody>
          <a:bodyPr>
            <a:no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Dr. Sugiri Permana</a:t>
            </a:r>
          </a:p>
          <a:p>
            <a:r>
              <a:rPr lang="id-ID" sz="2000" b="1" dirty="0" smtClean="0">
                <a:solidFill>
                  <a:srgbClr val="FF0000"/>
                </a:solidFill>
              </a:rPr>
              <a:t>Ketua Pengadilan Agama Kabupaten Madiun</a:t>
            </a:r>
          </a:p>
        </p:txBody>
      </p:sp>
    </p:spTree>
    <p:extLst>
      <p:ext uri="{BB962C8B-B14F-4D97-AF65-F5344CB8AC3E}">
        <p14:creationId xmlns:p14="http://schemas.microsoft.com/office/powerpoint/2010/main" val="39818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PERCERAIAN HANYA DIANGGAP SAH APABILA DILAKSANAKAN DI PENGADILAN AGAMA.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Perceraian di luar Pengadilan Agama tidak dilindungi oleh Hukum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PERCERAIAN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18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d-ID" b="1" dirty="0" smtClean="0"/>
              <a:t>JENIS PERCERAIAN</a:t>
            </a:r>
          </a:p>
          <a:p>
            <a:pPr marL="114300" indent="0">
              <a:buNone/>
            </a:pPr>
            <a:endParaRPr lang="id-ID" b="1" dirty="0" smtClean="0"/>
          </a:p>
          <a:p>
            <a:pPr marL="114300" indent="0">
              <a:buFontTx/>
              <a:buChar char="-"/>
            </a:pPr>
            <a:r>
              <a:rPr lang="id-ID" b="1" dirty="0" smtClean="0"/>
              <a:t>Diajuan Suami =&gt; Cerai Talak</a:t>
            </a:r>
          </a:p>
          <a:p>
            <a:pPr marL="114300" indent="0">
              <a:buNone/>
            </a:pPr>
            <a:endParaRPr lang="id-ID" b="1" dirty="0" smtClean="0"/>
          </a:p>
          <a:p>
            <a:pPr marL="114300" indent="0">
              <a:buFontTx/>
              <a:buChar char="-"/>
            </a:pPr>
            <a:r>
              <a:rPr lang="id-ID" b="1" dirty="0" smtClean="0"/>
              <a:t>Diajukan Istri =&gt; Cerai Gugat</a:t>
            </a:r>
          </a:p>
          <a:p>
            <a:pPr marL="114300" indent="0">
              <a:buFontTx/>
              <a:buChar char="-"/>
            </a:pPr>
            <a:endParaRPr lang="id-ID" b="1" dirty="0" smtClean="0"/>
          </a:p>
          <a:p>
            <a:pPr marL="114300" indent="0">
              <a:buNone/>
            </a:pPr>
            <a:r>
              <a:rPr lang="id-ID" b="1" dirty="0" smtClean="0"/>
              <a:t>AKTA CERAI menjadi Bukti Perceraian di Pengadilan Agama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47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Talak Roj’i</a:t>
            </a:r>
            <a:r>
              <a:rPr lang="id-ID" dirty="0" smtClean="0"/>
              <a:t>, diajukan suami dalam keadaan suci, telah digauli, talak satu atau kedua</a:t>
            </a:r>
          </a:p>
          <a:p>
            <a:r>
              <a:rPr lang="id-ID" b="1" dirty="0" smtClean="0"/>
              <a:t>Talak Bain shugra</a:t>
            </a:r>
            <a:r>
              <a:rPr lang="id-ID" dirty="0" smtClean="0"/>
              <a:t>, Diajukan istri, talak qabla dukhul, talak iwadl</a:t>
            </a:r>
          </a:p>
          <a:p>
            <a:r>
              <a:rPr lang="id-ID" dirty="0" smtClean="0"/>
              <a:t>Talak bain kubra, talak untuk yang ke tiga</a:t>
            </a:r>
          </a:p>
          <a:p>
            <a:r>
              <a:rPr lang="id-ID" dirty="0" smtClean="0"/>
              <a:t>Fasakh, Jika pasangan lainnya tidak mampu secara psikis.</a:t>
            </a:r>
          </a:p>
          <a:p>
            <a:r>
              <a:rPr lang="id-ID" dirty="0" smtClean="0"/>
              <a:t>Pembatala</a:t>
            </a:r>
            <a:r>
              <a:rPr lang="en-ID" dirty="0" smtClean="0"/>
              <a:t>n</a:t>
            </a:r>
            <a:r>
              <a:rPr lang="id-ID" dirty="0" smtClean="0"/>
              <a:t> </a:t>
            </a:r>
            <a:r>
              <a:rPr lang="id-ID" dirty="0" smtClean="0"/>
              <a:t>Nikah</a:t>
            </a:r>
          </a:p>
          <a:p>
            <a:r>
              <a:rPr lang="id-ID" dirty="0" smtClean="0"/>
              <a:t>Li’an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Putus Perkawinan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73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Hukum Waris Islam didasarkan pada pewaris yang beragama Islam dengan ahli waris yang beragama Islam atau (sebagian) beragama Islam </a:t>
            </a:r>
          </a:p>
          <a:p>
            <a:endParaRPr lang="id-ID" dirty="0" smtClean="0"/>
          </a:p>
          <a:p>
            <a:r>
              <a:rPr lang="id-ID" dirty="0" smtClean="0"/>
              <a:t>Perkara waris menjadi kompetensi Pengadilan Agama yang diajukan dalam bentuk </a:t>
            </a:r>
          </a:p>
          <a:p>
            <a:r>
              <a:rPr lang="id-ID" b="1" dirty="0" smtClean="0">
                <a:sym typeface="Wingdings" pitchFamily="2" charset="2"/>
              </a:rPr>
              <a:t>Sengketa Waris</a:t>
            </a:r>
            <a:r>
              <a:rPr lang="id-ID" dirty="0" smtClean="0">
                <a:sym typeface="Wingdings" pitchFamily="2" charset="2"/>
              </a:rPr>
              <a:t>	=&gt; Akta Perdamaian atau </a:t>
            </a:r>
          </a:p>
          <a:p>
            <a:pPr lvl="8">
              <a:buNone/>
            </a:pPr>
            <a:r>
              <a:rPr lang="id-ID" dirty="0" smtClean="0">
                <a:sym typeface="Wingdings" pitchFamily="2" charset="2"/>
              </a:rPr>
              <a:t> 			          </a:t>
            </a:r>
            <a:r>
              <a:rPr lang="id-ID" sz="2700" dirty="0" smtClean="0">
                <a:sym typeface="Wingdings" pitchFamily="2" charset="2"/>
              </a:rPr>
              <a:t>Putusan</a:t>
            </a:r>
          </a:p>
          <a:p>
            <a:pPr lvl="8">
              <a:buNone/>
            </a:pPr>
            <a:r>
              <a:rPr lang="id-ID" sz="2700" b="1" i="1" dirty="0" smtClean="0">
                <a:sym typeface="Wingdings" pitchFamily="2" charset="2"/>
              </a:rPr>
              <a:t>Tanpa Sengketa </a:t>
            </a:r>
            <a:r>
              <a:rPr lang="id-ID" sz="2700" dirty="0" smtClean="0">
                <a:sym typeface="Wingdings" pitchFamily="2" charset="2"/>
              </a:rPr>
              <a:t>=&gt; Penetapan </a:t>
            </a:r>
          </a:p>
          <a:p>
            <a:endParaRPr lang="id-ID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Waris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08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HARTA WARIS adalah setengah harta bersama ditambah dengan harta bawaan dari hibah.</a:t>
            </a:r>
          </a:p>
          <a:p>
            <a:r>
              <a:rPr lang="id-ID" sz="2800" dirty="0" smtClean="0"/>
              <a:t>Jika yang meninggal adalah salah satu dari pasangan suami istri, Harta Bersama dibagi dua (1 /2untuk almarhum, ½ untuk yang masih hidup)</a:t>
            </a:r>
          </a:p>
          <a:p>
            <a:r>
              <a:rPr lang="id-ID" sz="2800" dirty="0" smtClean="0"/>
              <a:t>Dikeluarkan utang dan wasiat</a:t>
            </a:r>
          </a:p>
          <a:p>
            <a:r>
              <a:rPr lang="id-ID" sz="2800" dirty="0" smtClean="0"/>
              <a:t>Dibagikan hak waris kepada ahli waris.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Cara Pembagian Waris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30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- Melakukan Penyitaan (Sita Jaminan) Objek sengketa.</a:t>
            </a:r>
          </a:p>
          <a:p>
            <a:endParaRPr lang="id-ID" b="1" dirty="0" smtClean="0"/>
          </a:p>
          <a:p>
            <a:r>
              <a:rPr lang="id-ID" b="1" dirty="0" smtClean="0"/>
              <a:t>-Melakukan Sita Eksekusi</a:t>
            </a:r>
          </a:p>
          <a:p>
            <a:endParaRPr lang="id-ID" b="1" dirty="0" smtClean="0"/>
          </a:p>
          <a:p>
            <a:r>
              <a:rPr lang="id-ID" b="1" dirty="0" smtClean="0"/>
              <a:t>Melakukan Eksekusi</a:t>
            </a:r>
          </a:p>
          <a:p>
            <a:endParaRPr lang="id-ID" b="1" dirty="0" smtClean="0"/>
          </a:p>
          <a:p>
            <a:r>
              <a:rPr lang="id-ID" b="1" dirty="0" smtClean="0"/>
              <a:t>Melakukan pelelangan dan memberikan hasil lelang.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Kewenangan Pengadilan Agama</a:t>
            </a:r>
            <a:br>
              <a:rPr lang="id-ID" dirty="0" smtClean="0"/>
            </a:br>
            <a:r>
              <a:rPr lang="id-ID" dirty="0" smtClean="0"/>
              <a:t>dalam sengketa Waris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Pembagian Waris secara proposional (penilaian hakim)</a:t>
            </a:r>
          </a:p>
          <a:p>
            <a:r>
              <a:rPr lang="id-ID" dirty="0" smtClean="0"/>
              <a:t>Ahli Waris Pengganti</a:t>
            </a:r>
          </a:p>
          <a:p>
            <a:r>
              <a:rPr lang="id-ID" dirty="0" smtClean="0"/>
              <a:t>Wasiat Wajibah bagi Ahli Waris Non Muslim</a:t>
            </a:r>
          </a:p>
          <a:p>
            <a:r>
              <a:rPr lang="id-ID" dirty="0" smtClean="0"/>
              <a:t>Wasiat Wajibah bagi Anak Tiri</a:t>
            </a:r>
          </a:p>
          <a:p>
            <a:r>
              <a:rPr lang="id-ID" dirty="0" smtClean="0"/>
              <a:t>Wasiat Wajibah bagi Anak Angkat</a:t>
            </a:r>
          </a:p>
          <a:p>
            <a:r>
              <a:rPr lang="id-ID" dirty="0" smtClean="0"/>
              <a:t>Tidak Ada Perbedaan Bagi Saudara kandung, seibu dan seayah.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Beberepa Perkembangan Hukum Waris</a:t>
            </a:r>
            <a:endParaRPr lang="id-ID" dirty="0"/>
          </a:p>
        </p:txBody>
      </p:sp>
      <p:pic>
        <p:nvPicPr>
          <p:cNvPr id="4" name="Picture 3" descr="http://gambargambar.com/wp-content/uploads/2015/01/OPENING-BBACKGROUND-Bterimakasih-B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85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501</TotalTime>
  <Words>270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Perceraian dan Hukum Waris di Pengadilan Agama</vt:lpstr>
      <vt:lpstr>PERCERAIAN</vt:lpstr>
      <vt:lpstr> </vt:lpstr>
      <vt:lpstr>Putus Perkawinan</vt:lpstr>
      <vt:lpstr>Hukum Waris</vt:lpstr>
      <vt:lpstr>Tata Cara Pembagian Waris</vt:lpstr>
      <vt:lpstr>Kewenangan Pengadilan Agama dalam sengketa Waris</vt:lpstr>
      <vt:lpstr>Beberepa Perkembangan Hukum Waris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Nyi Geulis</dc:creator>
  <cp:lastModifiedBy>HP</cp:lastModifiedBy>
  <cp:revision>40</cp:revision>
  <cp:lastPrinted>2019-10-28T00:26:50Z</cp:lastPrinted>
  <dcterms:created xsi:type="dcterms:W3CDTF">2006-08-16T00:00:00Z</dcterms:created>
  <dcterms:modified xsi:type="dcterms:W3CDTF">2019-10-28T03:09:40Z</dcterms:modified>
</cp:coreProperties>
</file>